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0" r:id="rId4"/>
    <p:sldId id="261" r:id="rId5"/>
    <p:sldId id="267" r:id="rId6"/>
    <p:sldId id="268" r:id="rId7"/>
    <p:sldId id="269" r:id="rId8"/>
    <p:sldId id="262" r:id="rId9"/>
    <p:sldId id="263" r:id="rId10"/>
    <p:sldId id="275" r:id="rId11"/>
    <p:sldId id="264" r:id="rId12"/>
    <p:sldId id="265" r:id="rId13"/>
    <p:sldId id="266" r:id="rId14"/>
    <p:sldId id="270" r:id="rId15"/>
    <p:sldId id="271" r:id="rId16"/>
    <p:sldId id="272" r:id="rId17"/>
    <p:sldId id="259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1527" userDrawn="1">
          <p15:clr>
            <a:srgbClr val="A4A3A4"/>
          </p15:clr>
        </p15:guide>
        <p15:guide id="3" pos="2842" userDrawn="1">
          <p15:clr>
            <a:srgbClr val="A4A3A4"/>
          </p15:clr>
        </p15:guide>
        <p15:guide id="4" pos="46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>
        <p:guide orient="horz" pos="2546"/>
        <p:guide pos="1527"/>
        <p:guide pos="2842"/>
        <p:guide pos="4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F0CCE-5037-485B-9080-C8F909E1A34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20E91EB-82C5-456A-95F4-D25F376D31CF}">
      <dgm:prSet phldrT="[文字]" custT="1"/>
      <dgm:spPr/>
      <dgm:t>
        <a:bodyPr/>
        <a:lstStyle/>
        <a:p>
          <a:r>
            <a:rPr lang="zh-TW" altLang="en-US" sz="2000" dirty="0"/>
            <a:t>點擊開始</a:t>
          </a:r>
          <a:br>
            <a:rPr lang="en-US" altLang="zh-TW" sz="2000" dirty="0"/>
          </a:br>
          <a:r>
            <a:rPr lang="zh-TW" altLang="en-US" sz="2000" dirty="0"/>
            <a:t>進入頁面</a:t>
          </a:r>
        </a:p>
      </dgm:t>
    </dgm:pt>
    <dgm:pt modelId="{C1D0B942-8ACE-44AB-A40C-06A788459737}" type="parTrans" cxnId="{C7D71B2B-0378-4937-9685-7E48AF6FF0E2}">
      <dgm:prSet/>
      <dgm:spPr/>
      <dgm:t>
        <a:bodyPr/>
        <a:lstStyle/>
        <a:p>
          <a:endParaRPr lang="zh-TW" altLang="en-US"/>
        </a:p>
      </dgm:t>
    </dgm:pt>
    <dgm:pt modelId="{A0CF527A-EC28-434C-A208-E5BDA49D2CE1}" type="sibTrans" cxnId="{C7D71B2B-0378-4937-9685-7E48AF6FF0E2}">
      <dgm:prSet custT="1"/>
      <dgm:spPr/>
      <dgm:t>
        <a:bodyPr/>
        <a:lstStyle/>
        <a:p>
          <a:endParaRPr lang="zh-TW" altLang="en-US" sz="2000"/>
        </a:p>
      </dgm:t>
    </dgm:pt>
    <dgm:pt modelId="{59431479-53AD-495E-A5C5-BA3A6512F6AC}">
      <dgm:prSet phldrT="[文字]" custT="1"/>
      <dgm:spPr/>
      <dgm:t>
        <a:bodyPr/>
        <a:lstStyle/>
        <a:p>
          <a:r>
            <a:rPr lang="zh-TW" altLang="en-US" sz="2000" dirty="0"/>
            <a:t>選擇</a:t>
          </a:r>
          <a:br>
            <a:rPr lang="en-US" altLang="zh-TW" sz="2000" dirty="0"/>
          </a:br>
          <a:r>
            <a:rPr lang="zh-TW" altLang="en-US" sz="2000" dirty="0"/>
            <a:t>敵方角色</a:t>
          </a:r>
        </a:p>
      </dgm:t>
    </dgm:pt>
    <dgm:pt modelId="{D01B1EEB-86E1-434B-9CE3-7FC20D948049}" type="parTrans" cxnId="{548F7D89-7B8F-48CF-8D4F-28D9D69D4B3E}">
      <dgm:prSet/>
      <dgm:spPr/>
      <dgm:t>
        <a:bodyPr/>
        <a:lstStyle/>
        <a:p>
          <a:endParaRPr lang="zh-TW" altLang="en-US"/>
        </a:p>
      </dgm:t>
    </dgm:pt>
    <dgm:pt modelId="{1E3DC90D-197A-410B-A946-A13C13452339}" type="sibTrans" cxnId="{548F7D89-7B8F-48CF-8D4F-28D9D69D4B3E}">
      <dgm:prSet custT="1"/>
      <dgm:spPr/>
      <dgm:t>
        <a:bodyPr/>
        <a:lstStyle/>
        <a:p>
          <a:endParaRPr lang="zh-TW" altLang="en-US" sz="2000"/>
        </a:p>
      </dgm:t>
    </dgm:pt>
    <dgm:pt modelId="{8D58A5AB-FEE0-44BF-943D-A5756E9F0E26}">
      <dgm:prSet phldrT="[文字]" custT="1"/>
      <dgm:spPr/>
      <dgm:t>
        <a:bodyPr/>
        <a:lstStyle/>
        <a:p>
          <a:r>
            <a:rPr lang="zh-TW" altLang="en-US" sz="2000" dirty="0"/>
            <a:t>顯示我方</a:t>
          </a:r>
          <a:br>
            <a:rPr lang="en-US" altLang="zh-TW" sz="2000" dirty="0"/>
          </a:br>
          <a:r>
            <a:rPr lang="zh-TW" altLang="en-US" sz="2000" dirty="0"/>
            <a:t>最佳陣容</a:t>
          </a:r>
        </a:p>
      </dgm:t>
    </dgm:pt>
    <dgm:pt modelId="{D091189C-E3AA-4AE8-A729-7CACE961457C}" type="par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B78FD712-FFB3-4829-AA8C-2AD676ED13A9}" type="sib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C6802951-1ACD-490E-9ECB-A73746B98E2E}">
      <dgm:prSet custT="1"/>
      <dgm:spPr/>
      <dgm:t>
        <a:bodyPr/>
        <a:lstStyle/>
        <a:p>
          <a:r>
            <a:rPr lang="zh-TW" altLang="en-US" sz="2000" dirty="0"/>
            <a:t>判斷</a:t>
          </a:r>
          <a:br>
            <a:rPr lang="en-US" altLang="zh-TW" sz="2000" dirty="0"/>
          </a:br>
          <a:r>
            <a:rPr lang="zh-TW" altLang="en-US" sz="2000" dirty="0"/>
            <a:t>角色克制</a:t>
          </a:r>
        </a:p>
      </dgm:t>
    </dgm:pt>
    <dgm:pt modelId="{903BA628-DC7D-4841-9DCE-F2BA0B17594E}" type="parTrans" cxnId="{0DFA3AB8-B0E8-4ED9-BF5F-3E7D05949580}">
      <dgm:prSet/>
      <dgm:spPr/>
      <dgm:t>
        <a:bodyPr/>
        <a:lstStyle/>
        <a:p>
          <a:endParaRPr lang="zh-TW" altLang="en-US"/>
        </a:p>
      </dgm:t>
    </dgm:pt>
    <dgm:pt modelId="{D8D37F1C-ADEA-4D48-B81F-7CB17EE0A212}" type="sibTrans" cxnId="{0DFA3AB8-B0E8-4ED9-BF5F-3E7D05949580}">
      <dgm:prSet custT="1"/>
      <dgm:spPr/>
      <dgm:t>
        <a:bodyPr/>
        <a:lstStyle/>
        <a:p>
          <a:endParaRPr lang="zh-TW" altLang="en-US" sz="2000"/>
        </a:p>
      </dgm:t>
    </dgm:pt>
    <dgm:pt modelId="{961BCA73-4B0C-439E-84ED-52387E946CC4}" type="pres">
      <dgm:prSet presAssocID="{96DF0CCE-5037-485B-9080-C8F909E1A34A}" presName="Name0" presStyleCnt="0">
        <dgm:presLayoutVars>
          <dgm:dir/>
          <dgm:resizeHandles val="exact"/>
        </dgm:presLayoutVars>
      </dgm:prSet>
      <dgm:spPr/>
    </dgm:pt>
    <dgm:pt modelId="{FD65D3B8-E55E-4A3D-93D3-8B2652BE5A41}" type="pres">
      <dgm:prSet presAssocID="{020E91EB-82C5-456A-95F4-D25F376D31CF}" presName="node" presStyleLbl="node1" presStyleIdx="0" presStyleCnt="4">
        <dgm:presLayoutVars>
          <dgm:bulletEnabled val="1"/>
        </dgm:presLayoutVars>
      </dgm:prSet>
      <dgm:spPr/>
    </dgm:pt>
    <dgm:pt modelId="{D094CD16-CE16-4CD5-B6AF-812AB1AE17AD}" type="pres">
      <dgm:prSet presAssocID="{A0CF527A-EC28-434C-A208-E5BDA49D2CE1}" presName="sibTrans" presStyleLbl="sibTrans2D1" presStyleIdx="0" presStyleCnt="3"/>
      <dgm:spPr/>
    </dgm:pt>
    <dgm:pt modelId="{D4002FFF-D1C1-4A6A-BAAE-CD41966E7627}" type="pres">
      <dgm:prSet presAssocID="{A0CF527A-EC28-434C-A208-E5BDA49D2CE1}" presName="connectorText" presStyleLbl="sibTrans2D1" presStyleIdx="0" presStyleCnt="3"/>
      <dgm:spPr/>
    </dgm:pt>
    <dgm:pt modelId="{8E64BA81-EE29-4457-9D0C-9CD8663F226C}" type="pres">
      <dgm:prSet presAssocID="{59431479-53AD-495E-A5C5-BA3A6512F6AC}" presName="node" presStyleLbl="node1" presStyleIdx="1" presStyleCnt="4">
        <dgm:presLayoutVars>
          <dgm:bulletEnabled val="1"/>
        </dgm:presLayoutVars>
      </dgm:prSet>
      <dgm:spPr/>
    </dgm:pt>
    <dgm:pt modelId="{682265DE-803F-4267-8D55-9D1EE3942B0D}" type="pres">
      <dgm:prSet presAssocID="{1E3DC90D-197A-410B-A946-A13C13452339}" presName="sibTrans" presStyleLbl="sibTrans2D1" presStyleIdx="1" presStyleCnt="3"/>
      <dgm:spPr/>
    </dgm:pt>
    <dgm:pt modelId="{BCBA4B62-8CE1-499F-87F2-BD79503C663F}" type="pres">
      <dgm:prSet presAssocID="{1E3DC90D-197A-410B-A946-A13C13452339}" presName="connectorText" presStyleLbl="sibTrans2D1" presStyleIdx="1" presStyleCnt="3"/>
      <dgm:spPr/>
    </dgm:pt>
    <dgm:pt modelId="{48F8DEE5-58F0-461F-AF2D-771AC7F2B656}" type="pres">
      <dgm:prSet presAssocID="{C6802951-1ACD-490E-9ECB-A73746B98E2E}" presName="node" presStyleLbl="node1" presStyleIdx="2" presStyleCnt="4">
        <dgm:presLayoutVars>
          <dgm:bulletEnabled val="1"/>
        </dgm:presLayoutVars>
      </dgm:prSet>
      <dgm:spPr/>
    </dgm:pt>
    <dgm:pt modelId="{1CDEF0C8-D2E2-482D-932A-FC91275A805E}" type="pres">
      <dgm:prSet presAssocID="{D8D37F1C-ADEA-4D48-B81F-7CB17EE0A212}" presName="sibTrans" presStyleLbl="sibTrans2D1" presStyleIdx="2" presStyleCnt="3"/>
      <dgm:spPr/>
    </dgm:pt>
    <dgm:pt modelId="{92D16ACF-AE16-4880-8584-3A6482A368CA}" type="pres">
      <dgm:prSet presAssocID="{D8D37F1C-ADEA-4D48-B81F-7CB17EE0A212}" presName="connectorText" presStyleLbl="sibTrans2D1" presStyleIdx="2" presStyleCnt="3"/>
      <dgm:spPr/>
    </dgm:pt>
    <dgm:pt modelId="{1781944B-0577-41DB-AC3D-A980061EC262}" type="pres">
      <dgm:prSet presAssocID="{8D58A5AB-FEE0-44BF-943D-A5756E9F0E26}" presName="node" presStyleLbl="node1" presStyleIdx="3" presStyleCnt="4">
        <dgm:presLayoutVars>
          <dgm:bulletEnabled val="1"/>
        </dgm:presLayoutVars>
      </dgm:prSet>
      <dgm:spPr/>
    </dgm:pt>
  </dgm:ptLst>
  <dgm:cxnLst>
    <dgm:cxn modelId="{7AD7700D-4BA3-4C17-8836-3B9DE897863B}" srcId="{96DF0CCE-5037-485B-9080-C8F909E1A34A}" destId="{8D58A5AB-FEE0-44BF-943D-A5756E9F0E26}" srcOrd="3" destOrd="0" parTransId="{D091189C-E3AA-4AE8-A729-7CACE961457C}" sibTransId="{B78FD712-FFB3-4829-AA8C-2AD676ED13A9}"/>
    <dgm:cxn modelId="{BA556F13-374D-409F-9EBD-215494F31A3F}" type="presOf" srcId="{020E91EB-82C5-456A-95F4-D25F376D31CF}" destId="{FD65D3B8-E55E-4A3D-93D3-8B2652BE5A41}" srcOrd="0" destOrd="0" presId="urn:microsoft.com/office/officeart/2005/8/layout/process1"/>
    <dgm:cxn modelId="{EEA81317-1A28-4F02-BA37-007781311279}" type="presOf" srcId="{A0CF527A-EC28-434C-A208-E5BDA49D2CE1}" destId="{D094CD16-CE16-4CD5-B6AF-812AB1AE17AD}" srcOrd="0" destOrd="0" presId="urn:microsoft.com/office/officeart/2005/8/layout/process1"/>
    <dgm:cxn modelId="{C7D71B2B-0378-4937-9685-7E48AF6FF0E2}" srcId="{96DF0CCE-5037-485B-9080-C8F909E1A34A}" destId="{020E91EB-82C5-456A-95F4-D25F376D31CF}" srcOrd="0" destOrd="0" parTransId="{C1D0B942-8ACE-44AB-A40C-06A788459737}" sibTransId="{A0CF527A-EC28-434C-A208-E5BDA49D2CE1}"/>
    <dgm:cxn modelId="{C27B563B-42AA-4082-B978-D4AB7EA75ECA}" type="presOf" srcId="{A0CF527A-EC28-434C-A208-E5BDA49D2CE1}" destId="{D4002FFF-D1C1-4A6A-BAAE-CD41966E7627}" srcOrd="1" destOrd="0" presId="urn:microsoft.com/office/officeart/2005/8/layout/process1"/>
    <dgm:cxn modelId="{AB5B5C6A-9643-47B2-B3BC-5267B006E894}" type="presOf" srcId="{96DF0CCE-5037-485B-9080-C8F909E1A34A}" destId="{961BCA73-4B0C-439E-84ED-52387E946CC4}" srcOrd="0" destOrd="0" presId="urn:microsoft.com/office/officeart/2005/8/layout/process1"/>
    <dgm:cxn modelId="{548F7D89-7B8F-48CF-8D4F-28D9D69D4B3E}" srcId="{96DF0CCE-5037-485B-9080-C8F909E1A34A}" destId="{59431479-53AD-495E-A5C5-BA3A6512F6AC}" srcOrd="1" destOrd="0" parTransId="{D01B1EEB-86E1-434B-9CE3-7FC20D948049}" sibTransId="{1E3DC90D-197A-410B-A946-A13C13452339}"/>
    <dgm:cxn modelId="{4DFA8690-E4E3-438B-8199-15C3C3E3FDC0}" type="presOf" srcId="{D8D37F1C-ADEA-4D48-B81F-7CB17EE0A212}" destId="{92D16ACF-AE16-4880-8584-3A6482A368CA}" srcOrd="1" destOrd="0" presId="urn:microsoft.com/office/officeart/2005/8/layout/process1"/>
    <dgm:cxn modelId="{EA2B59A9-14D2-4F88-9135-EB74B7F6AE81}" type="presOf" srcId="{1E3DC90D-197A-410B-A946-A13C13452339}" destId="{682265DE-803F-4267-8D55-9D1EE3942B0D}" srcOrd="0" destOrd="0" presId="urn:microsoft.com/office/officeart/2005/8/layout/process1"/>
    <dgm:cxn modelId="{0DFA3AB8-B0E8-4ED9-BF5F-3E7D05949580}" srcId="{96DF0CCE-5037-485B-9080-C8F909E1A34A}" destId="{C6802951-1ACD-490E-9ECB-A73746B98E2E}" srcOrd="2" destOrd="0" parTransId="{903BA628-DC7D-4841-9DCE-F2BA0B17594E}" sibTransId="{D8D37F1C-ADEA-4D48-B81F-7CB17EE0A212}"/>
    <dgm:cxn modelId="{1A10EDB9-D151-4419-A5B3-0AF557758B36}" type="presOf" srcId="{D8D37F1C-ADEA-4D48-B81F-7CB17EE0A212}" destId="{1CDEF0C8-D2E2-482D-932A-FC91275A805E}" srcOrd="0" destOrd="0" presId="urn:microsoft.com/office/officeart/2005/8/layout/process1"/>
    <dgm:cxn modelId="{468735BC-4608-46A8-96C7-849037090DD5}" type="presOf" srcId="{59431479-53AD-495E-A5C5-BA3A6512F6AC}" destId="{8E64BA81-EE29-4457-9D0C-9CD8663F226C}" srcOrd="0" destOrd="0" presId="urn:microsoft.com/office/officeart/2005/8/layout/process1"/>
    <dgm:cxn modelId="{D25C4AC5-8AC5-45C7-8C18-2C5CBAB9037D}" type="presOf" srcId="{C6802951-1ACD-490E-9ECB-A73746B98E2E}" destId="{48F8DEE5-58F0-461F-AF2D-771AC7F2B656}" srcOrd="0" destOrd="0" presId="urn:microsoft.com/office/officeart/2005/8/layout/process1"/>
    <dgm:cxn modelId="{6DF06AF0-8963-485F-9836-A915271920EC}" type="presOf" srcId="{8D58A5AB-FEE0-44BF-943D-A5756E9F0E26}" destId="{1781944B-0577-41DB-AC3D-A980061EC262}" srcOrd="0" destOrd="0" presId="urn:microsoft.com/office/officeart/2005/8/layout/process1"/>
    <dgm:cxn modelId="{2AD3FAF5-694A-43B2-87E3-326D542855B6}" type="presOf" srcId="{1E3DC90D-197A-410B-A946-A13C13452339}" destId="{BCBA4B62-8CE1-499F-87F2-BD79503C663F}" srcOrd="1" destOrd="0" presId="urn:microsoft.com/office/officeart/2005/8/layout/process1"/>
    <dgm:cxn modelId="{449C8A93-6642-4E50-8BD1-37EFF4B3DFCF}" type="presParOf" srcId="{961BCA73-4B0C-439E-84ED-52387E946CC4}" destId="{FD65D3B8-E55E-4A3D-93D3-8B2652BE5A41}" srcOrd="0" destOrd="0" presId="urn:microsoft.com/office/officeart/2005/8/layout/process1"/>
    <dgm:cxn modelId="{5064AB23-C84C-4188-B50F-E28A736EF13F}" type="presParOf" srcId="{961BCA73-4B0C-439E-84ED-52387E946CC4}" destId="{D094CD16-CE16-4CD5-B6AF-812AB1AE17AD}" srcOrd="1" destOrd="0" presId="urn:microsoft.com/office/officeart/2005/8/layout/process1"/>
    <dgm:cxn modelId="{62CE4369-7B30-48A9-A28C-B7F6889E8C1A}" type="presParOf" srcId="{D094CD16-CE16-4CD5-B6AF-812AB1AE17AD}" destId="{D4002FFF-D1C1-4A6A-BAAE-CD41966E7627}" srcOrd="0" destOrd="0" presId="urn:microsoft.com/office/officeart/2005/8/layout/process1"/>
    <dgm:cxn modelId="{70912AE0-92C6-4DD5-A3FA-C53D3A51595C}" type="presParOf" srcId="{961BCA73-4B0C-439E-84ED-52387E946CC4}" destId="{8E64BA81-EE29-4457-9D0C-9CD8663F226C}" srcOrd="2" destOrd="0" presId="urn:microsoft.com/office/officeart/2005/8/layout/process1"/>
    <dgm:cxn modelId="{53CD595F-3CA2-475D-8E70-5057B938B979}" type="presParOf" srcId="{961BCA73-4B0C-439E-84ED-52387E946CC4}" destId="{682265DE-803F-4267-8D55-9D1EE3942B0D}" srcOrd="3" destOrd="0" presId="urn:microsoft.com/office/officeart/2005/8/layout/process1"/>
    <dgm:cxn modelId="{937D00AC-EFFF-4F7B-B731-3A6C50F33418}" type="presParOf" srcId="{682265DE-803F-4267-8D55-9D1EE3942B0D}" destId="{BCBA4B62-8CE1-499F-87F2-BD79503C663F}" srcOrd="0" destOrd="0" presId="urn:microsoft.com/office/officeart/2005/8/layout/process1"/>
    <dgm:cxn modelId="{0739A93D-94E9-4BFE-8CB7-5AFBFF2D5550}" type="presParOf" srcId="{961BCA73-4B0C-439E-84ED-52387E946CC4}" destId="{48F8DEE5-58F0-461F-AF2D-771AC7F2B656}" srcOrd="4" destOrd="0" presId="urn:microsoft.com/office/officeart/2005/8/layout/process1"/>
    <dgm:cxn modelId="{24FC74F0-4412-4B1E-B057-22EAD7B0FA03}" type="presParOf" srcId="{961BCA73-4B0C-439E-84ED-52387E946CC4}" destId="{1CDEF0C8-D2E2-482D-932A-FC91275A805E}" srcOrd="5" destOrd="0" presId="urn:microsoft.com/office/officeart/2005/8/layout/process1"/>
    <dgm:cxn modelId="{2D36428D-3E00-4E53-A7FA-18CD4549E381}" type="presParOf" srcId="{1CDEF0C8-D2E2-482D-932A-FC91275A805E}" destId="{92D16ACF-AE16-4880-8584-3A6482A368CA}" srcOrd="0" destOrd="0" presId="urn:microsoft.com/office/officeart/2005/8/layout/process1"/>
    <dgm:cxn modelId="{C6E2150C-FC14-41F0-93C5-962A9A7E18B5}" type="presParOf" srcId="{961BCA73-4B0C-439E-84ED-52387E946CC4}" destId="{1781944B-0577-41DB-AC3D-A980061EC262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5D3B8-E55E-4A3D-93D3-8B2652BE5A41}">
      <dsp:nvSpPr>
        <dsp:cNvPr id="0" name=""/>
        <dsp:cNvSpPr/>
      </dsp:nvSpPr>
      <dsp:spPr>
        <a:xfrm>
          <a:off x="4766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點擊開始</a:t>
          </a:r>
          <a:br>
            <a:rPr lang="en-US" altLang="zh-TW" sz="2000" kern="1200" dirty="0"/>
          </a:br>
          <a:r>
            <a:rPr lang="zh-TW" altLang="en-US" sz="2000" kern="1200" dirty="0"/>
            <a:t>進入頁面</a:t>
          </a:r>
        </a:p>
      </dsp:txBody>
      <dsp:txXfrm>
        <a:off x="41393" y="317091"/>
        <a:ext cx="2010966" cy="1177278"/>
      </dsp:txXfrm>
    </dsp:sp>
    <dsp:sp modelId="{D094CD16-CE16-4CD5-B6AF-812AB1AE17AD}">
      <dsp:nvSpPr>
        <dsp:cNvPr id="0" name=""/>
        <dsp:cNvSpPr/>
      </dsp:nvSpPr>
      <dsp:spPr>
        <a:xfrm>
          <a:off x="2297408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2297408" y="750664"/>
        <a:ext cx="309298" cy="310132"/>
      </dsp:txXfrm>
    </dsp:sp>
    <dsp:sp modelId="{8E64BA81-EE29-4457-9D0C-9CD8663F226C}">
      <dsp:nvSpPr>
        <dsp:cNvPr id="0" name=""/>
        <dsp:cNvSpPr/>
      </dsp:nvSpPr>
      <dsp:spPr>
        <a:xfrm>
          <a:off x="2922674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選擇</a:t>
          </a:r>
          <a:br>
            <a:rPr lang="en-US" altLang="zh-TW" sz="2000" kern="1200" dirty="0"/>
          </a:br>
          <a:r>
            <a:rPr lang="zh-TW" altLang="en-US" sz="2000" kern="1200" dirty="0"/>
            <a:t>敵方角色</a:t>
          </a:r>
        </a:p>
      </dsp:txBody>
      <dsp:txXfrm>
        <a:off x="2959301" y="317091"/>
        <a:ext cx="2010966" cy="1177278"/>
      </dsp:txXfrm>
    </dsp:sp>
    <dsp:sp modelId="{682265DE-803F-4267-8D55-9D1EE3942B0D}">
      <dsp:nvSpPr>
        <dsp:cNvPr id="0" name=""/>
        <dsp:cNvSpPr/>
      </dsp:nvSpPr>
      <dsp:spPr>
        <a:xfrm>
          <a:off x="5215316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5215316" y="750664"/>
        <a:ext cx="309298" cy="310132"/>
      </dsp:txXfrm>
    </dsp:sp>
    <dsp:sp modelId="{48F8DEE5-58F0-461F-AF2D-771AC7F2B656}">
      <dsp:nvSpPr>
        <dsp:cNvPr id="0" name=""/>
        <dsp:cNvSpPr/>
      </dsp:nvSpPr>
      <dsp:spPr>
        <a:xfrm>
          <a:off x="5840583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判斷</a:t>
          </a:r>
          <a:br>
            <a:rPr lang="en-US" altLang="zh-TW" sz="2000" kern="1200" dirty="0"/>
          </a:br>
          <a:r>
            <a:rPr lang="zh-TW" altLang="en-US" sz="2000" kern="1200" dirty="0"/>
            <a:t>角色克制</a:t>
          </a:r>
        </a:p>
      </dsp:txBody>
      <dsp:txXfrm>
        <a:off x="5877210" y="317091"/>
        <a:ext cx="2010966" cy="1177278"/>
      </dsp:txXfrm>
    </dsp:sp>
    <dsp:sp modelId="{1CDEF0C8-D2E2-482D-932A-FC91275A805E}">
      <dsp:nvSpPr>
        <dsp:cNvPr id="0" name=""/>
        <dsp:cNvSpPr/>
      </dsp:nvSpPr>
      <dsp:spPr>
        <a:xfrm>
          <a:off x="8133225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8133225" y="750664"/>
        <a:ext cx="309298" cy="310132"/>
      </dsp:txXfrm>
    </dsp:sp>
    <dsp:sp modelId="{1781944B-0577-41DB-AC3D-A980061EC262}">
      <dsp:nvSpPr>
        <dsp:cNvPr id="0" name=""/>
        <dsp:cNvSpPr/>
      </dsp:nvSpPr>
      <dsp:spPr>
        <a:xfrm>
          <a:off x="8758491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顯示我方</a:t>
          </a:r>
          <a:br>
            <a:rPr lang="en-US" altLang="zh-TW" sz="2000" kern="1200" dirty="0"/>
          </a:br>
          <a:r>
            <a:rPr lang="zh-TW" altLang="en-US" sz="2000" kern="1200" dirty="0"/>
            <a:t>最佳陣容</a:t>
          </a:r>
        </a:p>
      </dsp:txBody>
      <dsp:txXfrm>
        <a:off x="8795118" y="317091"/>
        <a:ext cx="2010966" cy="1177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4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20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777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77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343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0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59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5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80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6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80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86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06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332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ockpapershotgun.com/overwatch-2-counter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hyperlink" Target="https://dhugo324.github.io/Final_project/final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986A-142C-CDEA-18A0-46E6932C3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142179"/>
            <a:ext cx="10572000" cy="2971051"/>
          </a:xfrm>
        </p:spPr>
        <p:txBody>
          <a:bodyPr anchor="t"/>
          <a:lstStyle/>
          <a:p>
            <a:pPr algn="ctr"/>
            <a:r>
              <a:rPr lang="zh-TW" altLang="en-US" sz="6000" dirty="0"/>
              <a:t>網頁程式設計</a:t>
            </a:r>
            <a:r>
              <a:rPr lang="en-US" altLang="zh-TW" sz="6000" dirty="0"/>
              <a:t>-</a:t>
            </a:r>
            <a:r>
              <a:rPr lang="zh-TW" altLang="en-US" sz="6000" dirty="0"/>
              <a:t>期末專案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sz="3600" dirty="0"/>
              <a:t>Overwatch2 </a:t>
            </a:r>
            <a:r>
              <a:rPr lang="zh-TW" altLang="en-US" sz="3600" dirty="0"/>
              <a:t>最佳陣容模擬器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04D1F5-0204-8FD2-8D04-AD6345313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975574"/>
          </a:xfrm>
        </p:spPr>
        <p:txBody>
          <a:bodyPr>
            <a:noAutofit/>
          </a:bodyPr>
          <a:lstStyle/>
          <a:p>
            <a:r>
              <a:rPr lang="en-US" altLang="zh-TW" sz="2400" dirty="0">
                <a:effectLst/>
                <a:latin typeface="-apple-system"/>
              </a:rPr>
              <a:t>01057001 </a:t>
            </a:r>
            <a:r>
              <a:rPr lang="zh-TW" altLang="en-US" sz="2400" dirty="0">
                <a:effectLst/>
                <a:latin typeface="-apple-system"/>
              </a:rPr>
              <a:t>王家騏</a:t>
            </a:r>
            <a:br>
              <a:rPr lang="en-US" altLang="zh-TW" sz="2400" dirty="0">
                <a:effectLst/>
                <a:latin typeface="-apple-system"/>
              </a:rPr>
            </a:br>
            <a:r>
              <a:rPr lang="en-US" altLang="zh-TW" sz="2400" dirty="0">
                <a:effectLst/>
                <a:latin typeface="-apple-system"/>
              </a:rPr>
              <a:t>01057107 </a:t>
            </a:r>
            <a:r>
              <a:rPr lang="zh-TW" altLang="en-US" sz="2400" dirty="0">
                <a:effectLst/>
                <a:latin typeface="-apple-system"/>
              </a:rPr>
              <a:t>戴毓辰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92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英雄介紹</a:t>
              </a:r>
              <a:br>
                <a:rPr lang="en-US" altLang="zh-TW" sz="3000" dirty="0"/>
              </a:br>
              <a:r>
                <a:rPr lang="zh-TW" altLang="en-US" sz="3000" dirty="0"/>
                <a:t>英雄類型介紹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4" name="2022-12-25_17-08-58_Trim">
            <a:hlinkClick r:id="" action="ppaction://media"/>
            <a:extLst>
              <a:ext uri="{FF2B5EF4-FFF2-40B4-BE49-F238E27FC236}">
                <a16:creationId xmlns:a16="http://schemas.microsoft.com/office/drawing/2014/main" id="{6EE8D7D3-3F93-8FDE-EBEF-B04FD62E9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81"/>
          <a:stretch/>
        </p:blipFill>
        <p:spPr>
          <a:xfrm>
            <a:off x="4073463" y="2203673"/>
            <a:ext cx="7999610" cy="40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4" name="2022-12-25_16-50-39_Trim">
            <a:hlinkClick r:id="" action="ppaction://media"/>
            <a:extLst>
              <a:ext uri="{FF2B5EF4-FFF2-40B4-BE49-F238E27FC236}">
                <a16:creationId xmlns:a16="http://schemas.microsoft.com/office/drawing/2014/main" id="{6F270375-C4D7-F7A9-042D-5988670B06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412"/>
          <a:stretch/>
        </p:blipFill>
        <p:spPr>
          <a:xfrm>
            <a:off x="4065483" y="2455553"/>
            <a:ext cx="6717929" cy="3423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89819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E4E9388-9407-136E-43C4-69DA18D13982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5918317" y="1184893"/>
            <a:chExt cx="2111959" cy="1267175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FBEAFD33-B1A6-3020-EA30-F1B59982F97B}"/>
                </a:ext>
              </a:extLst>
            </p:cNvPr>
            <p:cNvSpPr/>
            <p:nvPr/>
          </p:nvSpPr>
          <p:spPr>
            <a:xfrm>
              <a:off x="5918317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0E586596-9A25-C3C0-D81B-D0A026E89577}"/>
                </a:ext>
              </a:extLst>
            </p:cNvPr>
            <p:cNvSpPr txBox="1"/>
            <p:nvPr/>
          </p:nvSpPr>
          <p:spPr>
            <a:xfrm>
              <a:off x="5955431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角色克制</a:t>
              </a: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713820FA-1D2B-5682-A690-9AA6347B5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68" y="2757228"/>
            <a:ext cx="4567279" cy="2569094"/>
          </a:xfrm>
          <a:prstGeom prst="rect">
            <a:avLst/>
          </a:prstGeom>
        </p:spPr>
      </p:pic>
      <p:sp>
        <p:nvSpPr>
          <p:cNvPr id="17" name="箭號: ＞形 16">
            <a:extLst>
              <a:ext uri="{FF2B5EF4-FFF2-40B4-BE49-F238E27FC236}">
                <a16:creationId xmlns:a16="http://schemas.microsoft.com/office/drawing/2014/main" id="{F91A83D6-11B2-C430-5247-EC77B410087B}"/>
              </a:ext>
            </a:extLst>
          </p:cNvPr>
          <p:cNvSpPr/>
          <p:nvPr/>
        </p:nvSpPr>
        <p:spPr>
          <a:xfrm>
            <a:off x="8603062" y="3753017"/>
            <a:ext cx="451562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617FF0-3474-E75E-D764-DADEE6E4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209" y="2055305"/>
            <a:ext cx="1303411" cy="4671226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8641DD-A6CA-C006-9572-972F03532BE8}"/>
              </a:ext>
            </a:extLst>
          </p:cNvPr>
          <p:cNvSpPr txBox="1"/>
          <p:nvPr/>
        </p:nvSpPr>
        <p:spPr>
          <a:xfrm>
            <a:off x="3743468" y="5363436"/>
            <a:ext cx="45672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FF00"/>
                </a:solidFill>
                <a:effectLst/>
                <a:latin typeface="gg sans"/>
                <a:hlinkClick r:id="rId4" tooltip="https://www.rockpapershotgun.com/overwatch-2-count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https://www.rockpapershotgun.com/overwatch-2-counters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3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12-25_17-22-42_Trim">
            <a:hlinkClick r:id="" action="ppaction://media"/>
            <a:extLst>
              <a:ext uri="{FF2B5EF4-FFF2-40B4-BE49-F238E27FC236}">
                <a16:creationId xmlns:a16="http://schemas.microsoft.com/office/drawing/2014/main" id="{4B64F537-9BFA-5CE7-29F4-6613FDD062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674"/>
          <a:stretch/>
        </p:blipFill>
        <p:spPr>
          <a:xfrm>
            <a:off x="4079794" y="2244688"/>
            <a:ext cx="6696236" cy="34022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443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469741" y="2903369"/>
            <a:ext cx="3908743" cy="234524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多個最佳陣容</a:t>
              </a:r>
              <a:br>
                <a:rPr lang="en-US" altLang="zh-TW" sz="3000" dirty="0"/>
              </a:br>
              <a:r>
                <a:rPr lang="zh-TW" altLang="en-US" sz="3000" dirty="0"/>
                <a:t>可進行更換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3" name="2022-12-25_17-27-11_Trim">
            <a:hlinkClick r:id="" action="ppaction://media"/>
            <a:extLst>
              <a:ext uri="{FF2B5EF4-FFF2-40B4-BE49-F238E27FC236}">
                <a16:creationId xmlns:a16="http://schemas.microsoft.com/office/drawing/2014/main" id="{6D9895C2-DD9D-C3A2-4211-2E27599D9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934"/>
          <a:stretch/>
        </p:blipFill>
        <p:spPr>
          <a:xfrm>
            <a:off x="4796118" y="2561281"/>
            <a:ext cx="7243482" cy="36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pic>
        <p:nvPicPr>
          <p:cNvPr id="3" name="2022-12-25_17-22-42_Trim">
            <a:hlinkClick r:id="" action="ppaction://media"/>
            <a:extLst>
              <a:ext uri="{FF2B5EF4-FFF2-40B4-BE49-F238E27FC236}">
                <a16:creationId xmlns:a16="http://schemas.microsoft.com/office/drawing/2014/main" id="{9749D627-09EB-B3AD-9D3F-7CA68FBB2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674"/>
          <a:stretch/>
        </p:blipFill>
        <p:spPr>
          <a:xfrm>
            <a:off x="4079794" y="2244688"/>
            <a:ext cx="6696236" cy="34022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3354">
        <p14:pan dir="d"/>
      </p:transition>
    </mc:Choice>
    <mc:Fallback xmlns="">
      <p:transition spd="slow" advTm="13354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HTMLS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CSS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JavaScript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 </a:t>
            </a:r>
            <a:r>
              <a:rPr lang="en-US" altLang="zh-TW" sz="2800" dirty="0"/>
              <a:t>AJAX</a:t>
            </a:r>
          </a:p>
          <a:p>
            <a:pPr marL="0" indent="0">
              <a:buNone/>
            </a:pPr>
            <a:r>
              <a:rPr lang="en-US" altLang="zh-TW" sz="2800" dirty="0"/>
              <a:t>-------------------------------------------------</a:t>
            </a:r>
          </a:p>
          <a:p>
            <a:pPr marL="514350" indent="-514350">
              <a:buFont typeface="Wingdings" panose="05000000000000000000" pitchFamily="2" charset="2"/>
              <a:buAutoNum type="circleNumWdWhitePlain" startAt="5"/>
            </a:pPr>
            <a:r>
              <a:rPr lang="en-US" altLang="zh-TW" sz="2800" dirty="0"/>
              <a:t>jQuery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66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特色與特點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Overwatch2</a:t>
            </a:r>
            <a:r>
              <a:rPr lang="zh-TW" altLang="en-US" sz="2800" dirty="0"/>
              <a:t>「首個」玩家輔助網站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能夠「即時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」依據敵方陣容</a:t>
            </a:r>
            <a:r>
              <a:rPr lang="zh-TW" altLang="en-US" sz="2800" dirty="0">
                <a:solidFill>
                  <a:srgbClr val="DCDDDE"/>
                </a:solidFill>
                <a:latin typeface="Whitney"/>
              </a:rPr>
              <a:t>靈活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選擇我方角色</a:t>
            </a:r>
            <a:endParaRPr lang="en-US" altLang="zh-TW" sz="2800" b="0" i="0" dirty="0">
              <a:solidFill>
                <a:srgbClr val="DCDDDE"/>
              </a:solidFill>
              <a:effectLst/>
              <a:latin typeface="Whitney"/>
            </a:endParaRP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提供「所有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</a:t>
            </a:r>
            <a:r>
              <a:rPr lang="zh-TW" altLang="en-US" sz="2800" dirty="0"/>
              <a:t>最佳陣容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操作簡單，以符合全年齡層使用</a:t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350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br>
              <a:rPr lang="en-US" altLang="zh-TW" sz="2800" dirty="0"/>
            </a:br>
            <a:endParaRPr lang="zh-TW" altLang="en-US" sz="28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8B5E92F-894F-DBEC-46BC-1B0A9D25D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424703"/>
              </p:ext>
            </p:extLst>
          </p:nvPr>
        </p:nvGraphicFramePr>
        <p:xfrm>
          <a:off x="1764632" y="2727158"/>
          <a:ext cx="8662734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1367">
                  <a:extLst>
                    <a:ext uri="{9D8B030D-6E8A-4147-A177-3AD203B41FA5}">
                      <a16:colId xmlns:a16="http://schemas.microsoft.com/office/drawing/2014/main" val="1811564555"/>
                    </a:ext>
                  </a:extLst>
                </a:gridCol>
                <a:gridCol w="4331367">
                  <a:extLst>
                    <a:ext uri="{9D8B030D-6E8A-4147-A177-3AD203B41FA5}">
                      <a16:colId xmlns:a16="http://schemas.microsoft.com/office/drawing/2014/main" val="449872646"/>
                    </a:ext>
                  </a:extLst>
                </a:gridCol>
              </a:tblGrid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01057001 </a:t>
                      </a:r>
                      <a:r>
                        <a:rPr lang="zh-TW" altLang="en-US" sz="3200" dirty="0"/>
                        <a:t>王家騏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01057107 </a:t>
                      </a:r>
                      <a:r>
                        <a:rPr lang="zh-TW" altLang="en-US" sz="3200" dirty="0"/>
                        <a:t>戴毓辰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018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主要</a:t>
                      </a:r>
                      <a:r>
                        <a:rPr lang="en-US" altLang="zh-TW" sz="3200" dirty="0"/>
                        <a:t>UI</a:t>
                      </a:r>
                      <a:r>
                        <a:rPr lang="zh-TW" altLang="en-US" sz="3200" dirty="0"/>
                        <a:t>畫面設計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次要</a:t>
                      </a:r>
                      <a:r>
                        <a:rPr lang="en-US" altLang="zh-TW" sz="3200" dirty="0"/>
                        <a:t>UI</a:t>
                      </a:r>
                      <a:r>
                        <a:rPr lang="zh-TW" altLang="en-US" sz="3200" dirty="0"/>
                        <a:t>畫面設計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924917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選擇敵方英雄判定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英雄克制判定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08562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多個最佳陣容更換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英雄</a:t>
                      </a:r>
                      <a:r>
                        <a:rPr lang="en-US" altLang="zh-TW" sz="3200" dirty="0"/>
                        <a:t>/</a:t>
                      </a:r>
                      <a:r>
                        <a:rPr lang="zh-TW" altLang="en-US" sz="3200" dirty="0"/>
                        <a:t>英雄類型介紹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73039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/>
                        <a:t>PPT</a:t>
                      </a:r>
                      <a:r>
                        <a:rPr lang="zh-TW" altLang="en-US" sz="3200" dirty="0"/>
                        <a:t>報告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38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17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143156"/>
            <a:ext cx="10554574" cy="363651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3600" b="0" i="0" dirty="0">
                <a:solidFill>
                  <a:srgbClr val="FFC000"/>
                </a:solidFill>
                <a:effectLst/>
                <a:latin typeface="gg sans"/>
                <a:hlinkClick r:id="rId4" tooltip="https://dhugo324.github.io/Final_project/fina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https://dhugo324.github.io/Final_project/final.html</a:t>
            </a:r>
            <a:br>
              <a:rPr lang="en-US" altLang="zh-TW" sz="2800" dirty="0">
                <a:solidFill>
                  <a:srgbClr val="FFC000"/>
                </a:solidFill>
              </a:rPr>
            </a:br>
            <a:endParaRPr lang="zh-TW" altLang="en-US" sz="2800" dirty="0">
              <a:solidFill>
                <a:srgbClr val="FFC000"/>
              </a:solidFill>
            </a:endParaRPr>
          </a:p>
        </p:txBody>
      </p:sp>
      <p:pic>
        <p:nvPicPr>
          <p:cNvPr id="7" name="12月27日 - Compressed with FlexClip - Trim">
            <a:hlinkClick r:id="" action="ppaction://media"/>
            <a:extLst>
              <a:ext uri="{FF2B5EF4-FFF2-40B4-BE49-F238E27FC236}">
                <a16:creationId xmlns:a16="http://schemas.microsoft.com/office/drawing/2014/main" id="{0F0BFC98-079B-6F61-0641-4107416E8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307" b="3589"/>
          <a:stretch/>
        </p:blipFill>
        <p:spPr>
          <a:xfrm>
            <a:off x="2250702" y="2787162"/>
            <a:ext cx="7690596" cy="40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14E13-6300-C302-7729-09614A5E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TW" altLang="en-US" sz="2800" dirty="0"/>
              <a:t>我們的共同興趣是遊戲</a:t>
            </a:r>
            <a:endParaRPr lang="en-US" altLang="zh-TW" sz="2800" dirty="0"/>
          </a:p>
          <a:p>
            <a:r>
              <a:rPr lang="zh-TW" altLang="en-US" sz="2800" dirty="0"/>
              <a:t>想為遊戲社群盡一份心力，製作一個輔助型網頁</a:t>
            </a:r>
            <a:br>
              <a:rPr lang="en-US" altLang="zh-TW" sz="2800" dirty="0"/>
            </a:br>
            <a:r>
              <a:rPr lang="zh-TW" altLang="en-US" sz="2800" dirty="0"/>
              <a:t>而在眾多遊戲中我們挑選了最近熱門的新遊戲：</a:t>
            </a:r>
            <a:r>
              <a:rPr lang="en-US" altLang="zh-TW" sz="2800" dirty="0"/>
              <a:t>Overwatch2</a:t>
            </a:r>
          </a:p>
          <a:p>
            <a:r>
              <a:rPr lang="zh-TW" altLang="en-US" sz="2800" dirty="0"/>
              <a:t>基於</a:t>
            </a:r>
            <a:r>
              <a:rPr lang="en-US" altLang="zh-TW" sz="2800" dirty="0"/>
              <a:t>Overwatch2</a:t>
            </a:r>
            <a:r>
              <a:rPr lang="zh-TW" altLang="en-US" sz="2800" dirty="0"/>
              <a:t>可即時更換角色以及擁有角色互相克制的特性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5664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2027D7-5925-4D73-AF51-332FFA139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930426"/>
              </p:ext>
            </p:extLst>
          </p:nvPr>
        </p:nvGraphicFramePr>
        <p:xfrm>
          <a:off x="672260" y="2079526"/>
          <a:ext cx="10847478" cy="181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群組 17">
            <a:extLst>
              <a:ext uri="{FF2B5EF4-FFF2-40B4-BE49-F238E27FC236}">
                <a16:creationId xmlns:a16="http://schemas.microsoft.com/office/drawing/2014/main" id="{D86B3249-183A-AB36-32F7-78C039A0CB1B}"/>
              </a:ext>
            </a:extLst>
          </p:cNvPr>
          <p:cNvGrpSpPr/>
          <p:nvPr/>
        </p:nvGrpSpPr>
        <p:grpSpPr>
          <a:xfrm rot="5400000">
            <a:off x="976956" y="4232607"/>
            <a:ext cx="1502562" cy="523765"/>
            <a:chOff x="5284729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08E93FD9-B52E-D860-1363-E3079456E893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C0899162-1E0F-306C-C1E3-66CF89C74525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448BEF6-2BDE-623A-7DB1-73A0BCB74A42}"/>
              </a:ext>
            </a:extLst>
          </p:cNvPr>
          <p:cNvGrpSpPr/>
          <p:nvPr/>
        </p:nvGrpSpPr>
        <p:grpSpPr>
          <a:xfrm rot="5400000">
            <a:off x="10239894" y="3705193"/>
            <a:ext cx="447735" cy="523765"/>
            <a:chOff x="5284729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E7DB73A9-C5C0-FC70-66ED-2B3F21EEB597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C3DD2992-7E03-AEBB-6B35-6AC5C4F0F8D8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12D7DCD-2F5F-BE89-9D81-2F405985E4FC}"/>
              </a:ext>
            </a:extLst>
          </p:cNvPr>
          <p:cNvGrpSpPr/>
          <p:nvPr/>
        </p:nvGrpSpPr>
        <p:grpSpPr>
          <a:xfrm>
            <a:off x="9435518" y="4312019"/>
            <a:ext cx="2084220" cy="1250532"/>
            <a:chOff x="8758491" y="280464"/>
            <a:chExt cx="2084220" cy="1250532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D257F8A5-3E31-CC8E-9F1F-296922CD0865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矩形: 圓角 4">
              <a:extLst>
                <a:ext uri="{FF2B5EF4-FFF2-40B4-BE49-F238E27FC236}">
                  <a16:creationId xmlns:a16="http://schemas.microsoft.com/office/drawing/2014/main" id="{6DECFF9D-9659-4D39-5AEE-644302DB8A89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多個最佳陣容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可進行更換</a:t>
              </a:r>
              <a:endParaRPr lang="zh-TW" altLang="en-US" sz="2000" kern="12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DEE9BCB-9F73-2DDD-C186-34B51DF76AE3}"/>
              </a:ext>
            </a:extLst>
          </p:cNvPr>
          <p:cNvGrpSpPr/>
          <p:nvPr/>
        </p:nvGrpSpPr>
        <p:grpSpPr>
          <a:xfrm>
            <a:off x="3541201" y="4295646"/>
            <a:ext cx="2084220" cy="1250532"/>
            <a:chOff x="8758491" y="280464"/>
            <a:chExt cx="2084220" cy="1250532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70A71219-362D-33DA-8185-FA9E32D069BE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矩形: 圓角 4">
              <a:extLst>
                <a:ext uri="{FF2B5EF4-FFF2-40B4-BE49-F238E27FC236}">
                  <a16:creationId xmlns:a16="http://schemas.microsoft.com/office/drawing/2014/main" id="{25E4BC7E-3B5B-FB02-C50A-A0DFF3BADEA7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kern="1200" dirty="0"/>
                <a:t>判斷是否為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/>
                <a:t>1</a:t>
              </a:r>
              <a:r>
                <a:rPr lang="zh-TW" altLang="en-US" sz="2000" kern="1200" dirty="0"/>
                <a:t>坦</a:t>
              </a:r>
              <a:r>
                <a:rPr lang="en-US" altLang="zh-TW" sz="2000" dirty="0"/>
                <a:t>2</a:t>
              </a:r>
              <a:r>
                <a:rPr lang="zh-TW" altLang="en-US" sz="2000" kern="1200" dirty="0"/>
                <a:t>輸出</a:t>
              </a:r>
              <a:r>
                <a:rPr lang="en-US" altLang="zh-TW" sz="2000" kern="1200" dirty="0"/>
                <a:t>2</a:t>
              </a:r>
              <a:r>
                <a:rPr lang="zh-TW" altLang="en-US" sz="2000" kern="1200" dirty="0"/>
                <a:t>輔助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4961A1E-D216-967C-83D1-0D319DAB826E}"/>
              </a:ext>
            </a:extLst>
          </p:cNvPr>
          <p:cNvGrpSpPr/>
          <p:nvPr/>
        </p:nvGrpSpPr>
        <p:grpSpPr>
          <a:xfrm rot="5400000">
            <a:off x="4287807" y="3688820"/>
            <a:ext cx="447735" cy="523765"/>
            <a:chOff x="5284729" y="1556598"/>
            <a:chExt cx="447735" cy="523765"/>
          </a:xfrm>
        </p:grpSpPr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10B710DB-7C72-F11B-9A3B-3BC91494A3A1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箭號: 向右 4">
              <a:extLst>
                <a:ext uri="{FF2B5EF4-FFF2-40B4-BE49-F238E27FC236}">
                  <a16:creationId xmlns:a16="http://schemas.microsoft.com/office/drawing/2014/main" id="{A49D8C74-8A49-25DE-E2FB-612F848A6463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6FF3C37F-D176-50C8-4080-2C143EDA8981}"/>
              </a:ext>
            </a:extLst>
          </p:cNvPr>
          <p:cNvGrpSpPr/>
          <p:nvPr/>
        </p:nvGrpSpPr>
        <p:grpSpPr>
          <a:xfrm>
            <a:off x="631568" y="5376679"/>
            <a:ext cx="2084220" cy="1250532"/>
            <a:chOff x="8758491" y="280464"/>
            <a:chExt cx="2084220" cy="1250532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D2F3E72C-E773-7770-4379-B3D14AA92D14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矩形: 圓角 4">
              <a:extLst>
                <a:ext uri="{FF2B5EF4-FFF2-40B4-BE49-F238E27FC236}">
                  <a16:creationId xmlns:a16="http://schemas.microsoft.com/office/drawing/2014/main" id="{E4D9012D-8503-A5F1-4BF5-2BB1B56A0817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其他功能列</a:t>
              </a:r>
              <a:endParaRPr lang="zh-TW" altLang="en-US" sz="2000" kern="1200" dirty="0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943A617-92C8-3271-AF2A-9557412B88ED}"/>
              </a:ext>
            </a:extLst>
          </p:cNvPr>
          <p:cNvGrpSpPr/>
          <p:nvPr/>
        </p:nvGrpSpPr>
        <p:grpSpPr>
          <a:xfrm>
            <a:off x="2935705" y="5788330"/>
            <a:ext cx="8584033" cy="427230"/>
            <a:chOff x="5284729" y="1556598"/>
            <a:chExt cx="447735" cy="523765"/>
          </a:xfrm>
        </p:grpSpPr>
        <p:sp>
          <p:nvSpPr>
            <p:cNvPr id="42" name="箭號: 向右 41">
              <a:extLst>
                <a:ext uri="{FF2B5EF4-FFF2-40B4-BE49-F238E27FC236}">
                  <a16:creationId xmlns:a16="http://schemas.microsoft.com/office/drawing/2014/main" id="{E4C565A7-5BB4-C138-3281-2FA6F6E79086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箭號: 向右 4">
              <a:extLst>
                <a:ext uri="{FF2B5EF4-FFF2-40B4-BE49-F238E27FC236}">
                  <a16:creationId xmlns:a16="http://schemas.microsoft.com/office/drawing/2014/main" id="{519D6FDE-496D-F7C4-FEE6-2698BA2EB3A6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22CA21D-2EBE-F7C3-41BC-36564266D79A}"/>
              </a:ext>
            </a:extLst>
          </p:cNvPr>
          <p:cNvGrpSpPr/>
          <p:nvPr/>
        </p:nvGrpSpPr>
        <p:grpSpPr>
          <a:xfrm rot="5400000">
            <a:off x="4287807" y="5629239"/>
            <a:ext cx="447735" cy="523765"/>
            <a:chOff x="5284729" y="1556598"/>
            <a:chExt cx="447735" cy="523765"/>
          </a:xfrm>
        </p:grpSpPr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39C2BC82-A792-4D53-84CB-8D2E09857E29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箭號: 向右 4">
              <a:extLst>
                <a:ext uri="{FF2B5EF4-FFF2-40B4-BE49-F238E27FC236}">
                  <a16:creationId xmlns:a16="http://schemas.microsoft.com/office/drawing/2014/main" id="{926FBA72-A7A4-FFAE-6C8C-ED00644DDBC0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82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7279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12-25_16-29-17_Trim">
            <a:hlinkClick r:id="" action="ppaction://media"/>
            <a:extLst>
              <a:ext uri="{FF2B5EF4-FFF2-40B4-BE49-F238E27FC236}">
                <a16:creationId xmlns:a16="http://schemas.microsoft.com/office/drawing/2014/main" id="{5B84E972-1E5E-9646-1A5F-B78AD3DC2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601" t="56674" r="32188" b="-1514"/>
          <a:stretch/>
        </p:blipFill>
        <p:spPr>
          <a:xfrm>
            <a:off x="5209663" y="2071980"/>
            <a:ext cx="5500000" cy="39395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開始按鈕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266EA6D-8B92-6375-A81C-E850B4621F9E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6A8A9FB8-93FE-37E7-85B8-04F6CA76BF89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箭號: 向右 4">
              <a:extLst>
                <a:ext uri="{FF2B5EF4-FFF2-40B4-BE49-F238E27FC236}">
                  <a16:creationId xmlns:a16="http://schemas.microsoft.com/office/drawing/2014/main" id="{67C737E1-4622-8B92-F20B-C9C6BF8D973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225E5EC-A06F-2C26-6967-BA73B0B85E2F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BB4830E1-CC02-BA7E-9B0A-F45E156108D6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箭號: 向右 4">
              <a:extLst>
                <a:ext uri="{FF2B5EF4-FFF2-40B4-BE49-F238E27FC236}">
                  <a16:creationId xmlns:a16="http://schemas.microsoft.com/office/drawing/2014/main" id="{3B31FF82-8E0A-0720-4C3E-04369D77211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9640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0026FA02-C900-76EA-35FA-A34436B66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19" y="3120204"/>
            <a:ext cx="4748464" cy="18354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其他功能</a:t>
              </a:r>
              <a:endParaRPr lang="zh-TW" altLang="en-US" sz="3000" kern="1200" dirty="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320540EF-2D39-108A-8CD8-8F40CE8E9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94"/>
          <a:stretch/>
        </p:blipFill>
        <p:spPr>
          <a:xfrm>
            <a:off x="4382027" y="2802719"/>
            <a:ext cx="653897" cy="2519734"/>
          </a:xfrm>
          <a:prstGeom prst="rect">
            <a:avLst/>
          </a:prstGeom>
        </p:spPr>
      </p:pic>
      <p:sp>
        <p:nvSpPr>
          <p:cNvPr id="7" name="箭號: ＞形 6">
            <a:extLst>
              <a:ext uri="{FF2B5EF4-FFF2-40B4-BE49-F238E27FC236}">
                <a16:creationId xmlns:a16="http://schemas.microsoft.com/office/drawing/2014/main" id="{45AEFD89-CB27-9EA7-8C8C-0BBDE966B50C}"/>
              </a:ext>
            </a:extLst>
          </p:cNvPr>
          <p:cNvSpPr/>
          <p:nvPr/>
        </p:nvSpPr>
        <p:spPr>
          <a:xfrm>
            <a:off x="5300132" y="3897396"/>
            <a:ext cx="258469" cy="2887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E2E575-4C91-38DF-7A93-25E8DEA6EF24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4" name="箭號: 向右 3">
              <a:extLst>
                <a:ext uri="{FF2B5EF4-FFF2-40B4-BE49-F238E27FC236}">
                  <a16:creationId xmlns:a16="http://schemas.microsoft.com/office/drawing/2014/main" id="{D96870B8-7494-E5E8-25F6-5E20CADCA284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箭號: 向右 4">
              <a:extLst>
                <a:ext uri="{FF2B5EF4-FFF2-40B4-BE49-F238E27FC236}">
                  <a16:creationId xmlns:a16="http://schemas.microsoft.com/office/drawing/2014/main" id="{4A893405-DBBF-5D3A-14BF-62F9336B623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5AF774F-5A39-33E1-B6DF-2550BAB34086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E9BE6251-1425-BEA6-1794-08A48FE9734C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箭號: 向右 4">
              <a:extLst>
                <a:ext uri="{FF2B5EF4-FFF2-40B4-BE49-F238E27FC236}">
                  <a16:creationId xmlns:a16="http://schemas.microsoft.com/office/drawing/2014/main" id="{1DEF7A3A-F51A-645B-D561-03EC53D98A0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2022-12-25_17-42-27_Trim">
            <a:hlinkClick r:id="" action="ppaction://media"/>
            <a:extLst>
              <a:ext uri="{FF2B5EF4-FFF2-40B4-BE49-F238E27FC236}">
                <a16:creationId xmlns:a16="http://schemas.microsoft.com/office/drawing/2014/main" id="{73C1818A-761E-03CA-BFAC-6F3D4F73A7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9412"/>
          <a:stretch/>
        </p:blipFill>
        <p:spPr>
          <a:xfrm>
            <a:off x="5822809" y="2553032"/>
            <a:ext cx="5924942" cy="30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13573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EE3E62F-D4CE-26ED-248A-5B523D2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4044906" y="2417208"/>
            <a:ext cx="3409125" cy="32703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B9E2DAEA-9C5E-36E9-46E3-901879E2B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193" y="4517579"/>
            <a:ext cx="3329381" cy="1169970"/>
          </a:xfrm>
          <a:prstGeom prst="rect">
            <a:avLst/>
          </a:prstGeom>
        </p:spPr>
      </p:pic>
      <p:sp>
        <p:nvSpPr>
          <p:cNvPr id="8" name="箭號: 弧形上彎 7">
            <a:extLst>
              <a:ext uri="{FF2B5EF4-FFF2-40B4-BE49-F238E27FC236}">
                <a16:creationId xmlns:a16="http://schemas.microsoft.com/office/drawing/2014/main" id="{D1A527EA-F2FA-1CE6-0387-5A362CB0F1E9}"/>
              </a:ext>
            </a:extLst>
          </p:cNvPr>
          <p:cNvSpPr/>
          <p:nvPr/>
        </p:nvSpPr>
        <p:spPr>
          <a:xfrm flipV="1">
            <a:off x="5607049" y="2716304"/>
            <a:ext cx="4227233" cy="174650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4FCCDDB-DF34-AB89-07D3-D0A665C7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319" y="3586572"/>
            <a:ext cx="1781424" cy="60968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5" name="2022-12-25_16-50-39_Trim">
            <a:hlinkClick r:id="" action="ppaction://media"/>
            <a:extLst>
              <a:ext uri="{FF2B5EF4-FFF2-40B4-BE49-F238E27FC236}">
                <a16:creationId xmlns:a16="http://schemas.microsoft.com/office/drawing/2014/main" id="{65E9938A-20F9-94B3-BA91-2AD00C6612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9412"/>
          <a:stretch/>
        </p:blipFill>
        <p:spPr>
          <a:xfrm>
            <a:off x="3877519" y="2340422"/>
            <a:ext cx="7081306" cy="36083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3585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判斷是否為</a:t>
              </a:r>
              <a:br>
                <a:rPr lang="en-US" altLang="zh-TW" sz="3000" kern="1200" dirty="0"/>
              </a:br>
              <a:r>
                <a:rPr lang="en-US" altLang="zh-TW" sz="3000" kern="1200" dirty="0"/>
                <a:t>1</a:t>
              </a:r>
              <a:r>
                <a:rPr lang="zh-TW" altLang="en-US" sz="3000" kern="1200" dirty="0"/>
                <a:t>坦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輸出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輔助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3" name="2022-12-25_17-01-46_Trim">
            <a:hlinkClick r:id="" action="ppaction://media"/>
            <a:extLst>
              <a:ext uri="{FF2B5EF4-FFF2-40B4-BE49-F238E27FC236}">
                <a16:creationId xmlns:a16="http://schemas.microsoft.com/office/drawing/2014/main" id="{080221A9-3D46-0C4A-F7AB-B9524DCF8A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8935"/>
          <a:stretch/>
        </p:blipFill>
        <p:spPr>
          <a:xfrm>
            <a:off x="4219759" y="3155526"/>
            <a:ext cx="7747840" cy="1789671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29194934-C235-2D5D-86DE-F554D7C09D52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40861AA5-F2AE-3690-238A-6307EB42557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箭號: 向右 4">
              <a:extLst>
                <a:ext uri="{FF2B5EF4-FFF2-40B4-BE49-F238E27FC236}">
                  <a16:creationId xmlns:a16="http://schemas.microsoft.com/office/drawing/2014/main" id="{95D3609B-C84D-E47F-42AF-893ADC9C5C5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A65CF72-71CE-765E-B524-3C35D118E410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CB578EE5-0F4C-E322-464F-4D55552680B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箭號: 向右 4">
              <a:extLst>
                <a:ext uri="{FF2B5EF4-FFF2-40B4-BE49-F238E27FC236}">
                  <a16:creationId xmlns:a16="http://schemas.microsoft.com/office/drawing/2014/main" id="{95C102B9-A347-EE84-6BC6-F1DE909B42A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2846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945</TotalTime>
  <Words>326</Words>
  <Application>Microsoft Office PowerPoint</Application>
  <PresentationFormat>寬螢幕</PresentationFormat>
  <Paragraphs>66</Paragraphs>
  <Slides>19</Slides>
  <Notes>0</Notes>
  <HiddenSlides>0</HiddenSlides>
  <MMClips>10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-apple-system</vt:lpstr>
      <vt:lpstr>gg sans</vt:lpstr>
      <vt:lpstr>Whitney</vt:lpstr>
      <vt:lpstr>Century Gothic</vt:lpstr>
      <vt:lpstr>Wingdings</vt:lpstr>
      <vt:lpstr>Wingdings 2</vt:lpstr>
      <vt:lpstr>至理名言</vt:lpstr>
      <vt:lpstr>網頁程式設計-期末專案  Overwatch2 最佳陣容模擬器</vt:lpstr>
      <vt:lpstr>動機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相關技術</vt:lpstr>
      <vt:lpstr>特色與特點</vt:lpstr>
      <vt:lpstr>分工</vt:lpstr>
      <vt:lpstr>網站連結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Partner Own</dc:creator>
  <cp:lastModifiedBy>Partner Own</cp:lastModifiedBy>
  <cp:revision>21</cp:revision>
  <dcterms:created xsi:type="dcterms:W3CDTF">2022-11-08T07:07:56Z</dcterms:created>
  <dcterms:modified xsi:type="dcterms:W3CDTF">2022-12-27T06:51:55Z</dcterms:modified>
</cp:coreProperties>
</file>